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05B716-3371-4B0A-8326-C38E50D8A79E}" v="1" dt="2023-07-17T07:25:16.6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C05B716-3371-4B0A-8326-C38E50D8A79E}"/>
    <pc:docChg chg="custSel modSld">
      <pc:chgData name="Narelle Wheaton" userId="6e1b2b30-480e-4f91-806b-6735d5b9e446" providerId="ADAL" clId="{9C05B716-3371-4B0A-8326-C38E50D8A79E}" dt="2023-07-17T07:25:16.646" v="15"/>
      <pc:docMkLst>
        <pc:docMk/>
      </pc:docMkLst>
      <pc:sldChg chg="modSp mod">
        <pc:chgData name="Narelle Wheaton" userId="6e1b2b30-480e-4f91-806b-6735d5b9e446" providerId="ADAL" clId="{9C05B716-3371-4B0A-8326-C38E50D8A79E}" dt="2023-07-17T07:25:06.125" v="13" actId="404"/>
        <pc:sldMkLst>
          <pc:docMk/>
          <pc:sldMk cId="2555560222" sldId="256"/>
        </pc:sldMkLst>
        <pc:spChg chg="mod">
          <ac:chgData name="Narelle Wheaton" userId="6e1b2b30-480e-4f91-806b-6735d5b9e446" providerId="ADAL" clId="{9C05B716-3371-4B0A-8326-C38E50D8A79E}" dt="2023-07-17T07:25:06.125" v="13" actId="404"/>
          <ac:spMkLst>
            <pc:docMk/>
            <pc:sldMk cId="2555560222" sldId="256"/>
            <ac:spMk id="3" creationId="{68848FFA-E953-4873-9263-26409A2445C5}"/>
          </ac:spMkLst>
        </pc:spChg>
      </pc:sldChg>
      <pc:sldChg chg="delSp mod">
        <pc:chgData name="Narelle Wheaton" userId="6e1b2b30-480e-4f91-806b-6735d5b9e446" providerId="ADAL" clId="{9C05B716-3371-4B0A-8326-C38E50D8A79E}" dt="2023-07-17T07:25:15.734" v="14" actId="21"/>
        <pc:sldMkLst>
          <pc:docMk/>
          <pc:sldMk cId="3132598866" sldId="259"/>
        </pc:sldMkLst>
        <pc:spChg chg="del">
          <ac:chgData name="Narelle Wheaton" userId="6e1b2b30-480e-4f91-806b-6735d5b9e446" providerId="ADAL" clId="{9C05B716-3371-4B0A-8326-C38E50D8A79E}" dt="2023-07-17T07:25:15.734" v="14" actId="21"/>
          <ac:spMkLst>
            <pc:docMk/>
            <pc:sldMk cId="3132598866" sldId="259"/>
            <ac:spMk id="4" creationId="{C71F6F4F-1D07-440C-8A65-B440EF5A3581}"/>
          </ac:spMkLst>
        </pc:spChg>
      </pc:sldChg>
      <pc:sldChg chg="addSp modSp">
        <pc:chgData name="Narelle Wheaton" userId="6e1b2b30-480e-4f91-806b-6735d5b9e446" providerId="ADAL" clId="{9C05B716-3371-4B0A-8326-C38E50D8A79E}" dt="2023-07-17T07:25:16.646" v="15"/>
        <pc:sldMkLst>
          <pc:docMk/>
          <pc:sldMk cId="1698288752" sldId="261"/>
        </pc:sldMkLst>
        <pc:spChg chg="add mod">
          <ac:chgData name="Narelle Wheaton" userId="6e1b2b30-480e-4f91-806b-6735d5b9e446" providerId="ADAL" clId="{9C05B716-3371-4B0A-8326-C38E50D8A79E}" dt="2023-07-17T07:25:16.646" v="15"/>
          <ac:spMkLst>
            <pc:docMk/>
            <pc:sldMk cId="1698288752" sldId="261"/>
            <ac:spMk id="2" creationId="{E4C46E99-BFC3-0AD7-211D-9944D371BB2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1ED7A-A745-442B-9421-807764C9DD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A09BDB-3EBC-4A53-ADE2-E6DEF7D0CD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ADDD7C-643C-4919-951B-F676B8486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5FF6C-46BC-4796-B8ED-A6FB82DFA7BB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E4BD6E-DDE4-4001-967B-30D313090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08250D-DE02-4FBA-BA33-C2F8BC303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81AA-68F3-45D6-AE18-99D527D0BD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384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EF7F4-F0C0-405C-9445-68043C5C6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83B32A-67E9-465D-BF9D-4E8F278104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7223E9-8C43-4DD6-9AEA-0E6752F37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5FF6C-46BC-4796-B8ED-A6FB82DFA7BB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A278B5-C355-4AA6-BDE3-B92D24F22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89C0A3-D26D-4CD0-B6F8-CFBA3F912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81AA-68F3-45D6-AE18-99D527D0BD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0836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BE134C-9AF3-4C4D-A75D-E6E3D9CD01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814298-EB64-49B9-BE7D-C6D64CA238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35E224-6121-4167-9914-2F7DD3839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5FF6C-46BC-4796-B8ED-A6FB82DFA7BB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3014BB-6264-45A6-A962-2600821AC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6E2106-F71C-45D1-8E2E-14C57BF33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81AA-68F3-45D6-AE18-99D527D0BD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0000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13BC0-C6CC-48F7-8578-9B5ABE5BA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F21DE-1A01-47B5-B33B-076B8D0D88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8A73FF-C05B-40BA-83E6-38B2C13BE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5FF6C-46BC-4796-B8ED-A6FB82DFA7BB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E0B650-7709-4DEE-A221-0FFDE36D4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506705-A4C3-44BD-B647-CC92D744B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81AA-68F3-45D6-AE18-99D527D0BD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4899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D5B60-AA62-4602-8C6A-EFE705484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80F6F0-BDC5-49BD-BA9B-DEB7416C29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585FF8-E135-49BB-B554-5EFEC0F1A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5FF6C-46BC-4796-B8ED-A6FB82DFA7BB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49801-CCAA-4296-A606-4282EAE7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72C21-0A10-4490-8334-1FC146266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81AA-68F3-45D6-AE18-99D527D0BD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3800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C43E0-67E8-45B9-887F-07C7910A6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94F0D3-FE5D-478C-9931-CFEC33CD60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0F8F03-38B4-4C7E-B577-EC557637C6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0C9907-F30F-4CFF-8B55-82B0468FF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5FF6C-46BC-4796-B8ED-A6FB82DFA7BB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D602E6-A6F1-46AA-9685-8E9AE6E93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4062D-B5E1-401A-8B26-4A96C4317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81AA-68F3-45D6-AE18-99D527D0BD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7614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31E48-B30E-4975-9AB7-6EBC29413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882A05-02DE-46EA-A2B9-6A7D7037B1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924D7C-BEE7-4C96-A9A9-68FEE401FF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7A3B9F-EE1B-4360-8E82-A2ED00DACB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FE527D-1D78-4DD7-96F9-A1D5235BC3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3028274-04BA-4F90-AC8C-B8072FD45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5FF6C-46BC-4796-B8ED-A6FB82DFA7BB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40A7E1-A7E4-4911-825E-AC74B04B6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ABB075-4E42-41F8-BC48-7A058D755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81AA-68F3-45D6-AE18-99D527D0BD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8936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8AFF4-FF65-4065-B655-20F72BCFC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199F49-A6FC-4AAE-8AF9-44261AB8F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5FF6C-46BC-4796-B8ED-A6FB82DFA7BB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159805-CFA3-4DD9-B1CF-BD65D4C47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8A470-0438-4FB4-A1BE-32475008F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81AA-68F3-45D6-AE18-99D527D0BD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800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09D4FDF-183D-4745-B417-E8824F10E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5FF6C-46BC-4796-B8ED-A6FB82DFA7BB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DE9AE3-4C84-4978-9334-B4A48F3DD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A493A3-B9E0-4DB0-8873-29658553D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81AA-68F3-45D6-AE18-99D527D0BD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324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58991-E693-4AA8-A771-AF416258F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9D0F55-1A1F-4945-8987-6CCA86684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3DAE08-3765-43E5-A724-8B0805BE0B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E2B485-DB19-4E33-99E7-EA8A8174A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5FF6C-46BC-4796-B8ED-A6FB82DFA7BB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1C0C7A-3E6E-4AEC-B474-0F3C028BF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CCF855-F2BE-4C97-B459-E17B2AFB3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81AA-68F3-45D6-AE18-99D527D0BD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6671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3C92C-DC32-49B4-9438-C23FBA365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3A7250-41BD-44B0-B165-463AE67C11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660EA7-C92F-41CF-81AA-108225FB51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E1FFA3-E2EC-4A16-8397-86B6E65F7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5FF6C-46BC-4796-B8ED-A6FB82DFA7BB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26BD53-572C-422C-9B55-4CAF47801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BBD1B2-1DCA-465A-BB71-E2C5ADE24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F81AA-68F3-45D6-AE18-99D527D0BD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7255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489C57-BE47-433E-BF65-54BB98DB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BD7EA3-2FEB-4E8E-A1D3-5605E8728A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4D7F72-17F9-4230-A7E4-D314693660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B5FF6C-46BC-4796-B8ED-A6FB82DFA7BB}" type="datetimeFigureOut">
              <a:rPr lang="en-AU" smtClean="0"/>
              <a:t>17/07/2023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9F9F8D-EB52-4442-B3CC-672A45875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2A966D-388D-4F2B-8AA5-D31CB6EA98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F81AA-68F3-45D6-AE18-99D527D0BD7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5486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848FFA-E953-4873-9263-26409A2445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23925"/>
            <a:ext cx="9144000" cy="4819649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love to tell the story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unseen things above,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Jesus and His glory,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Jesus and His love;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love to tell the story,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Because I know it's true,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satisfies my longings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nothing else can do.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560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848FFA-E953-4873-9263-26409A2445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85926"/>
            <a:ext cx="9144000" cy="283845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love to tell the story,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'Twill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be my theme in Glory,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tell the old, old story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Jesus and His love.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377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848FFA-E953-4873-9263-26409A2445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23925"/>
            <a:ext cx="9144000" cy="481964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love to tell the story,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'Tis pleasant to repeat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seems, each time I tell it,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More wonderfully sweet;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love to tell the story,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some have never heard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message of salvation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God's own holy Word.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2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848FFA-E953-4873-9263-26409A2445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85926"/>
            <a:ext cx="9144000" cy="283845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love to tell the story,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'Twill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be my theme in Glory,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tell the old, old story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Jesus and His love.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507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848FFA-E953-4873-9263-26409A2445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23925"/>
            <a:ext cx="9144000" cy="481964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love to tell the story,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those who know it best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Seem hungering and thirsting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hear it like the rest;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when, in scenes of Glory,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sing the new, new song,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'Twill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be the old, old story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I have loved so long.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598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848FFA-E953-4873-9263-26409A2445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85926"/>
            <a:ext cx="9144000" cy="283845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love to tell the story,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'Twill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be my theme in Glory,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tell the old, old story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Jesus and His love.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C46E99-BFC3-0AD7-211D-9944D371BB23}"/>
              </a:ext>
            </a:extLst>
          </p:cNvPr>
          <p:cNvSpPr txBox="1"/>
          <p:nvPr/>
        </p:nvSpPr>
        <p:spPr>
          <a:xfrm>
            <a:off x="371475" y="5962650"/>
            <a:ext cx="2847975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I love to tell the story of unseen things above</a:t>
            </a:r>
          </a:p>
          <a:p>
            <a:r>
              <a:rPr lang="en-US" sz="1050" dirty="0">
                <a:solidFill>
                  <a:schemeClr val="bg1"/>
                </a:solidFill>
              </a:rPr>
              <a:t>Arabella Katherine Hankey (1834-1911)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16982887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296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2022-08-04T07:40:51Z</dcterms:created>
  <dcterms:modified xsi:type="dcterms:W3CDTF">2023-07-17T07:25:19Z</dcterms:modified>
</cp:coreProperties>
</file>